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7" r:id="rId12"/>
    <p:sldId id="319" r:id="rId13"/>
    <p:sldId id="320" r:id="rId14"/>
    <p:sldId id="321" r:id="rId15"/>
    <p:sldId id="280" r:id="rId16"/>
    <p:sldId id="307" r:id="rId17"/>
    <p:sldId id="283" r:id="rId18"/>
    <p:sldId id="286" r:id="rId19"/>
    <p:sldId id="289" r:id="rId2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25" d="100"/>
          <a:sy n="125" d="100"/>
        </p:scale>
        <p:origin x="1194" y="-19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4389-E439-4B8E-856C-2C3571E81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3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4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079D-DB15-460F-948C-FC9001A24D8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03E1-56B6-4874-BF9E-6C4ECDF4B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5212">
            <a:off x="1592085" y="1586389"/>
            <a:ext cx="3348301" cy="427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2759">
            <a:off x="5642142" y="1803699"/>
            <a:ext cx="3413353" cy="419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605139"/>
            <a:ext cx="3312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991"/>
            <a:ext cx="8503637" cy="82807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«СОЛНЫШКО»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79960" y="4671951"/>
            <a:ext cx="76051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«Игры и игрушки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</a:t>
            </a: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оренных народов Севера»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674388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28176" y="6232240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Филиппова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8994" y="6357101"/>
            <a:ext cx="603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краеведческий музей»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9380" y="1174446"/>
            <a:ext cx="2709778" cy="1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253" y="4651333"/>
            <a:ext cx="3417036" cy="192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9254" y="4345910"/>
            <a:ext cx="2684339" cy="150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747" y="641300"/>
            <a:ext cx="3435292" cy="193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470" y="2632447"/>
            <a:ext cx="3426819" cy="192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19362" y="1297194"/>
            <a:ext cx="2668436" cy="150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283" y="4401257"/>
            <a:ext cx="2660916" cy="149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08687" y="-40196"/>
            <a:ext cx="5814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99176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эстафета «Зов тундры»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62" y="998413"/>
            <a:ext cx="3937002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013" y="998413"/>
            <a:ext cx="3808987" cy="214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62" y="4005064"/>
            <a:ext cx="3903888" cy="219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664" y="4002239"/>
            <a:ext cx="3871447" cy="217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79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1663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мастерская»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872582"/>
            <a:ext cx="4876635" cy="274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2117" y="1244479"/>
            <a:ext cx="3182291" cy="186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38069" y="1220549"/>
            <a:ext cx="321999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6172" y="1304134"/>
            <a:ext cx="3189813" cy="179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6010" y="4202340"/>
            <a:ext cx="2730138" cy="20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889" y="3573016"/>
            <a:ext cx="3784401" cy="2644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72" y="51085"/>
            <a:ext cx="4695909" cy="352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899" y="3566181"/>
            <a:ext cx="378158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38383" y="694468"/>
            <a:ext cx="3408414" cy="225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88" y="11663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809" y="3140968"/>
            <a:ext cx="4823520" cy="36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53231">
            <a:off x="1589976" y="4130217"/>
            <a:ext cx="2324361" cy="230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1070">
            <a:off x="6582310" y="804717"/>
            <a:ext cx="2270887" cy="164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8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4070" y="1418633"/>
            <a:ext cx="7652147" cy="54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КИПКО Научка 2009\Нгухуко\3 - копия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490"/>
            <a:ext cx="3222152" cy="50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86627" y="5254437"/>
            <a:ext cx="2786082" cy="4068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КИПКО Научка 2009\Нгухуко\4 - копи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9789" y="4143356"/>
            <a:ext cx="366421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27850" y="6306446"/>
            <a:ext cx="2587158" cy="5515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КИПКО Научка 2009\Нгухуко\2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99489"/>
            <a:ext cx="3851592" cy="35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715008" y="3357562"/>
            <a:ext cx="2857520" cy="575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88640"/>
            <a:ext cx="3717925" cy="2657475"/>
          </a:xfrm>
          <a:noFill/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0" y="2729825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 eaLnBrk="0" hangingPunct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соперников.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Утиные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носы с ключевой утиной косточкой,</a:t>
            </a:r>
            <a:r>
              <a:rPr lang="ru-RU" sz="16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продернутой сквозь дыхательные отверстия. Имитируют оленей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429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860032" y="2739753"/>
            <a:ext cx="4055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 eaLnBrk="0" hangingPunct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Надувные шарики.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indent="457200" algn="ctr" eaLnBrk="0" hangingPunct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Изготовлена из зоба боровой дичи (глухаря,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тетерева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…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3570749"/>
            <a:ext cx="4104456" cy="2451503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55776" y="5985301"/>
            <a:ext cx="48965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 eaLnBrk="0" hangingPunct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Постель для куклы.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Шкурки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шеек гуся, гагары, лебедя, утки используются при игре в куклы.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7338" y="3643858"/>
            <a:ext cx="4506662" cy="1368152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Погремушки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Изготовлена из дыхательного горла боровой и водоплавающей дичи. Внутри мелкие камешки, дробь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4056" y="188640"/>
            <a:ext cx="4469944" cy="3384376"/>
          </a:xfrm>
          <a:noFill/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21198"/>
            <a:ext cx="4529834" cy="32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251520" y="5934670"/>
            <a:ext cx="46018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algn="ctr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Косточки выдры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использовались для маленьких детей, у которых резались зубы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33304" y="3645024"/>
            <a:ext cx="438829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Мягкая игрушка.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Украшенные шкурки пушных зверьков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 белки, два колонка.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04" y="0"/>
            <a:ext cx="4944393" cy="3528392"/>
          </a:xfrm>
          <a:noFill/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014" y="2564904"/>
            <a:ext cx="4067994" cy="276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3933780" y="5316445"/>
            <a:ext cx="51480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Ненецкая кукла. Шкурки утиных головок с носами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Традиционный материал для изготовления кукол. Могут использоваться и в качестве самостоятельной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616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 descr="http://dob.1september.ru/2002/20/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915403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78316" y="18864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Мудрый ненецкий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свято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бережет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традиции былые – 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етям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передает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r>
              <a:rPr lang="ru-RU" sz="24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А.А.Арефьева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1674674"/>
            <a:ext cx="73564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«Игры и игрушки коренных народов Севера»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Место проведения: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МБДОУ детский сад «Солнышко»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проекта: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групповой, игровой, творческий, информационный.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характеру продукта: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познавательно-исследовательский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продолжительности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краткосрочный (с 05.12.2016г. по 19.12.2016г.)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профилю знаний: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межпредметный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(все образовательные области)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Участники проекта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воспитатели, родители, воспитанники старшей группы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845" y="0"/>
            <a:ext cx="7776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Паспорт педагогического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проекта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2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1674674"/>
            <a:ext cx="73564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Ненецкая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помогает понять характер этого народа, его историческое прошлое. Все традиционные игры и национальные игрушки – это большая радость для детей. Сегодня мы с интересом вглядываемся в традиции и предметы быта малочисленных народов Севера. Окунуться в атмосферу старого времени – это крайне увлекательное путешествие. Совершить такое путешествие нам помогают старые книги, старая утварь, национальный костюм и, конечно же, старая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от самодельной куклы хочется вернуть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3663" y="194251"/>
            <a:ext cx="72358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Проблема, значимая для детей,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 решение которой направлен проект</a:t>
            </a:r>
            <a:endParaRPr lang="ru-RU" sz="32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7" descr="C:\Users\Мальдюне\Desktop\DSC_69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858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35595" y="1916832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тематикой проекта, поддерживать устойчивый интерес к проблеме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историю детской самодельной куклы; историю возникновения куклы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нухуко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выяснить, почему куклы изготавливаются непосредственно из клювов водоплавающих птиц);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ненецкими национальными играми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русскую и ненецкую куклы; </a:t>
            </a:r>
          </a:p>
          <a:p>
            <a:pPr marL="285750" lvl="0" indent="-285750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презентацию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коренных народов Севера».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жителям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коренных национальностей Севера.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7092" y="404664"/>
            <a:ext cx="7473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роль ненецких игр и игрушек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 детей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66879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Этапы работы над проектом: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340768"/>
            <a:ext cx="6984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интернет ресурсов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развивающей среды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прогулок, занятий, игр, бесед. Рассматривание рисунков, фотографий о своей малой Родине. Знакомство с литературными произведениями. Использование игр.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изобразительной и продуктивной деятельности.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родителей по вопросам касающихся патриотического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8504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работы: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82138"/>
              </p:ext>
            </p:extLst>
          </p:nvPr>
        </p:nvGraphicFramePr>
        <p:xfrm>
          <a:off x="1475656" y="692696"/>
          <a:ext cx="7560840" cy="5942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866790487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xmlns="" val="18898397"/>
                    </a:ext>
                  </a:extLst>
                </a:gridCol>
              </a:tblGrid>
              <a:tr h="438032">
                <a:tc>
                  <a:txBody>
                    <a:bodyPr/>
                    <a:lstStyle/>
                    <a:p>
                      <a:pPr marL="457200"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marL="457200" algn="ctr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extLst>
                  <a:ext uri="{0D108BD9-81ED-4DB2-BD59-A6C34878D82A}">
                    <a16:rowId xmlns:a16="http://schemas.microsoft.com/office/drawing/2014/main" xmlns="" val="1997213455"/>
                  </a:ext>
                </a:extLst>
              </a:tr>
              <a:tr h="1460107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 НОД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мир Ямала» (П/Р-ознакомление с миром природы) – познакомить детей с дикими животными Ямала, с их повадками и условиями жизни. Расширять представления детей об образе жизни животных в условиях севера. Воспитывать у детей чувство любви и доброты по отношению к окружающими. 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«Ненецкая кукла –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нухуку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познакомить детей с историей детской куклы; историей возникновения куклы «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нухуку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extLst>
                  <a:ext uri="{0D108BD9-81ED-4DB2-BD59-A6C34878D82A}">
                    <a16:rowId xmlns:a16="http://schemas.microsoft.com/office/drawing/2014/main" xmlns="" val="2230733611"/>
                  </a:ext>
                </a:extLst>
              </a:tr>
              <a:tr h="1270213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marL="457200" algn="just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П\и.: «Важенка и оленята»,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Хаерако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Солнышко,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Лахацие”Мана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По кочкам,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Лэ”Мороко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Птички (Воробушки),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Лимбя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Няби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Нув’Сармик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– Орел и птицы,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Ерангода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Караульщик (Пастух),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Парнэко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Ведьма,</a:t>
                      </a:r>
                    </a:p>
                    <a:p>
                      <a:pPr marL="457200" algn="just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р.игра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Нухукова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игры в куклы» - разыгрывание бытовых тем из жизни взрослых; воспитание доброго отношения к семейным традициям.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extLst>
                  <a:ext uri="{0D108BD9-81ED-4DB2-BD59-A6C34878D82A}">
                    <a16:rowId xmlns:a16="http://schemas.microsoft.com/office/drawing/2014/main" xmlns="" val="2136572465"/>
                  </a:ext>
                </a:extLst>
              </a:tr>
              <a:tr h="2697846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литературой/ просмотр видеоматериала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ненецких сказок: «Как медведь хвост потерял», «Глупый лось», «Как ворон лису перехитрил», «Куропатка», «Почему совы не видят солнечного света», «Старик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Хэнгоре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»,; «Заяц и медведь» (хантыйская сказка», селькупские сказки – «Глаза и Уши», «Как собака хозяина себе нашла». 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Легенда «Почему лебеди белые». 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стихотворений о животных и птицах Севера из сборника «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Ямальский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калейдоскоп».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Загадывание загадок и животном и растительном мире Ямала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литературных произведений из книги Прокопия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Явтыная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«Зов морошковой земли».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фильмов из цикла документальных фильмов «Ненцы. Уроки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предков».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фильма «Птица легенда»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extLst>
                  <a:ext uri="{0D108BD9-81ED-4DB2-BD59-A6C34878D82A}">
                    <a16:rowId xmlns:a16="http://schemas.microsoft.com/office/drawing/2014/main" xmlns="" val="322935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работы: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33210"/>
              </p:ext>
            </p:extLst>
          </p:nvPr>
        </p:nvGraphicFramePr>
        <p:xfrm>
          <a:off x="1475656" y="764704"/>
          <a:ext cx="7488832" cy="6553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693">
                  <a:extLst>
                    <a:ext uri="{9D8B030D-6E8A-4147-A177-3AD203B41FA5}">
                      <a16:colId xmlns:a16="http://schemas.microsoft.com/office/drawing/2014/main" xmlns="" val="616444711"/>
                    </a:ext>
                  </a:extLst>
                </a:gridCol>
                <a:gridCol w="5393139">
                  <a:extLst>
                    <a:ext uri="{9D8B030D-6E8A-4147-A177-3AD203B41FA5}">
                      <a16:colId xmlns:a16="http://schemas.microsoft.com/office/drawing/2014/main" xmlns="" val="4019478066"/>
                    </a:ext>
                  </a:extLst>
                </a:gridCol>
              </a:tblGrid>
              <a:tr h="1530837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Тематические беседы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подборки фотографий из газет на тему «Наш поселок».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фотоальбома «Тазовский 85».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«Салехард – столица, главный город нашего края» -  познакомить детей со Столицей округа – Салехардом. Знакомить с историческим и культурным своеобразием города, его достопримечательностями.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xmlns="" val="3909673463"/>
                  </a:ext>
                </a:extLst>
              </a:tr>
              <a:tr h="1530837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прогулки, экскурсии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457200" algn="just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экскурсия в Тазовский краеведческий музей – дать знания о том, что краеведческий музей – хранитель подлинных памятников; материальной и духовной культуры нашего поселка; познакомить детей с жизнью наших предков; воспитывать чувство гордости за свой край, любовь к нему, стремление хранить и приумножать его историю.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xmlns="" val="1360715373"/>
                  </a:ext>
                </a:extLst>
              </a:tr>
              <a:tr h="1093455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творческая деятельность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мастерская: ненецкая девочка (пластилинография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ненецкая девочка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3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дпи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(картон, нитки).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«Маленький оленевод» (пластилинография), «Стойбище оленеводов (пластилинография)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тряпичных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кукол.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районной выставке,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посвященной 86-летию Тазовского района.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xmlns="" val="3326119618"/>
                  </a:ext>
                </a:extLst>
              </a:tr>
              <a:tr h="437382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 к пополнению предметно-развивающей среды. 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Консультации: «Лучшая кукла – самодельная», «История возникновения куклы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нухуко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xmlns="" val="1803838420"/>
                  </a:ext>
                </a:extLst>
              </a:tr>
              <a:tr h="1312146">
                <a:tc>
                  <a:txBody>
                    <a:bodyPr/>
                    <a:lstStyle/>
                    <a:p>
                      <a:pPr marL="457200" fontAlgn="base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педагогами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tc>
                  <a:txBody>
                    <a:bodyPr/>
                    <a:lstStyle/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подвижных ненецких игр; </a:t>
                      </a:r>
                    </a:p>
                    <a:p>
                      <a:pPr marL="742950" indent="-285750" algn="just" fontAlgn="base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228600" algn="l"/>
                        </a:tabLs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эстафета «Зов тундры» - пропаганда ЗОЖ и одной из форм подвижной игры – эстафета; развитие физических способностей, таких как, ловкость, быстрота, сноровка; знакомство с национальными видами спорта и ненецкими национальными играми.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/>
                </a:tc>
                <a:extLst>
                  <a:ext uri="{0D108BD9-81ED-4DB2-BD59-A6C34878D82A}">
                    <a16:rowId xmlns:a16="http://schemas.microsoft.com/office/drawing/2014/main" xmlns="" val="259989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канирование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16632"/>
            <a:ext cx="698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работы: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5" y="1052736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итогам планируется оформить картотеку ненецких подвижных игр,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фотопрезентацию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проведенных мероприятий, выставку детских работ по теме.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последовательность стадий развития растений, связывая изменяющиеся их внешние признаки с определенным периодом развития.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том, в каких условиях можно вырастить растение из семени.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педагогов: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данную тему, разработать и оформить весь материал для проекта.</a:t>
            </a:r>
          </a:p>
          <a:p>
            <a:pPr algn="just">
              <a:spcAft>
                <a:spcPts val="0"/>
              </a:spcAft>
            </a:pP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родителей: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принять активное участие в реализации целей и задач проекта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Итоговое мероприятие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927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  <vt:lpstr>Презентация PowerPoint</vt:lpstr>
      <vt:lpstr>Погремушки Изготовлена из дыхательного горла боровой и водоплавающей дичи. Внутри мелкие камешки, дробь</vt:lpstr>
      <vt:lpstr>Мягкая игрушка.  Украшенные шкурки пушных зверьков  Три белки, два колонка.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Никита Макаренко</cp:lastModifiedBy>
  <cp:revision>128</cp:revision>
  <dcterms:created xsi:type="dcterms:W3CDTF">2011-01-06T19:23:57Z</dcterms:created>
  <dcterms:modified xsi:type="dcterms:W3CDTF">2020-03-15T12:30:14Z</dcterms:modified>
</cp:coreProperties>
</file>