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87" r:id="rId22"/>
    <p:sldId id="277" r:id="rId23"/>
    <p:sldId id="281" r:id="rId24"/>
    <p:sldId id="282" r:id="rId25"/>
    <p:sldId id="278" r:id="rId26"/>
    <p:sldId id="279" r:id="rId27"/>
    <p:sldId id="280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0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8FF-8EDB-4B71-BF0C-07551407CA96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F693-481C-4324-896E-0A71F032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8FF-8EDB-4B71-BF0C-07551407CA96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F693-481C-4324-896E-0A71F032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8FF-8EDB-4B71-BF0C-07551407CA96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F693-481C-4324-896E-0A71F032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8FF-8EDB-4B71-BF0C-07551407CA96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F693-481C-4324-896E-0A71F032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8FF-8EDB-4B71-BF0C-07551407CA96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F693-481C-4324-896E-0A71F032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8FF-8EDB-4B71-BF0C-07551407CA96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F693-481C-4324-896E-0A71F032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8FF-8EDB-4B71-BF0C-07551407CA96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F693-481C-4324-896E-0A71F032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8FF-8EDB-4B71-BF0C-07551407CA96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F693-481C-4324-896E-0A71F032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8FF-8EDB-4B71-BF0C-07551407CA96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F693-481C-4324-896E-0A71F032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8FF-8EDB-4B71-BF0C-07551407CA96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F693-481C-4324-896E-0A71F032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C8FF-8EDB-4B71-BF0C-07551407CA96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1F693-481C-4324-896E-0A71F032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C8FF-8EDB-4B71-BF0C-07551407CA96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F693-481C-4324-896E-0A71F032F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72 из 13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808" y="213806"/>
            <a:ext cx="8352928" cy="633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ony_Xperia_X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356992"/>
            <a:ext cx="376808" cy="37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158 из 66633"/>
          <p:cNvPicPr>
            <a:picLocks noChangeAspect="1" noChangeArrowheads="1"/>
          </p:cNvPicPr>
          <p:nvPr/>
        </p:nvPicPr>
        <p:blipFill>
          <a:blip r:embed="rId2" cstate="print"/>
          <a:srcRect b="6977"/>
          <a:stretch>
            <a:fillRect/>
          </a:stretch>
        </p:blipFill>
        <p:spPr bwMode="auto">
          <a:xfrm>
            <a:off x="683568" y="332656"/>
            <a:ext cx="3528392" cy="2880320"/>
          </a:xfrm>
          <a:prstGeom prst="rect">
            <a:avLst/>
          </a:prstGeom>
          <a:noFill/>
        </p:spPr>
      </p:pic>
      <p:pic>
        <p:nvPicPr>
          <p:cNvPr id="4" name="Picture 4" descr="Картинка 194 из 666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6672"/>
            <a:ext cx="2880320" cy="2880320"/>
          </a:xfrm>
          <a:prstGeom prst="rect">
            <a:avLst/>
          </a:prstGeom>
          <a:noFill/>
        </p:spPr>
      </p:pic>
      <p:pic>
        <p:nvPicPr>
          <p:cNvPr id="5" name="Picture 6" descr="http://sverdlovsk.bizneskniga.com/adimg/big_00000391_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573016"/>
            <a:ext cx="2343175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артинка 48 из 100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888432" cy="3024336"/>
          </a:xfrm>
          <a:prstGeom prst="rect">
            <a:avLst/>
          </a:prstGeom>
          <a:noFill/>
        </p:spPr>
      </p:pic>
      <p:pic>
        <p:nvPicPr>
          <p:cNvPr id="70660" name="Picture 4" descr="Картинка 9 из 102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3024336" cy="3240360"/>
          </a:xfrm>
          <a:prstGeom prst="rect">
            <a:avLst/>
          </a:prstGeom>
          <a:noFill/>
        </p:spPr>
      </p:pic>
      <p:pic>
        <p:nvPicPr>
          <p:cNvPr id="70662" name="Picture 6" descr="Картинка 35 из 102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05064"/>
            <a:ext cx="4409728" cy="2376264"/>
          </a:xfrm>
          <a:prstGeom prst="rect">
            <a:avLst/>
          </a:prstGeom>
          <a:noFill/>
        </p:spPr>
      </p:pic>
      <p:pic>
        <p:nvPicPr>
          <p:cNvPr id="70664" name="Picture 8" descr="Картинка 131 из 57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864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9 из 10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3024336" cy="3240360"/>
          </a:xfrm>
          <a:prstGeom prst="rect">
            <a:avLst/>
          </a:prstGeom>
          <a:noFill/>
        </p:spPr>
      </p:pic>
      <p:pic>
        <p:nvPicPr>
          <p:cNvPr id="4" name="Picture 2" descr="Картинка 48 из 100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888432" cy="3024336"/>
          </a:xfrm>
          <a:prstGeom prst="rect">
            <a:avLst/>
          </a:prstGeom>
          <a:noFill/>
        </p:spPr>
      </p:pic>
      <p:pic>
        <p:nvPicPr>
          <p:cNvPr id="5" name="Picture 6" descr="Картинка 35 из 102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40972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Картинка 18 из 242346"/>
          <p:cNvPicPr>
            <a:picLocks noChangeAspect="1" noChangeArrowheads="1"/>
          </p:cNvPicPr>
          <p:nvPr/>
        </p:nvPicPr>
        <p:blipFill>
          <a:blip r:embed="rId2" cstate="print"/>
          <a:srcRect t="19753" b="18519"/>
          <a:stretch>
            <a:fillRect/>
          </a:stretch>
        </p:blipFill>
        <p:spPr bwMode="auto">
          <a:xfrm>
            <a:off x="251520" y="188640"/>
            <a:ext cx="4176464" cy="2880320"/>
          </a:xfrm>
          <a:prstGeom prst="rect">
            <a:avLst/>
          </a:prstGeom>
          <a:noFill/>
        </p:spPr>
      </p:pic>
      <p:pic>
        <p:nvPicPr>
          <p:cNvPr id="72708" name="Picture 4" descr="Картинка 64 из 244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9608"/>
            <a:ext cx="4320480" cy="3528392"/>
          </a:xfrm>
          <a:prstGeom prst="rect">
            <a:avLst/>
          </a:prstGeom>
          <a:noFill/>
        </p:spPr>
      </p:pic>
      <p:pic>
        <p:nvPicPr>
          <p:cNvPr id="72710" name="Picture 6" descr="Картинка 123 из 2515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3168352" cy="3550172"/>
          </a:xfrm>
          <a:prstGeom prst="rect">
            <a:avLst/>
          </a:prstGeom>
          <a:noFill/>
        </p:spPr>
      </p:pic>
      <p:pic>
        <p:nvPicPr>
          <p:cNvPr id="72712" name="Picture 8" descr="Картинка 6 из 78789"/>
          <p:cNvPicPr>
            <a:picLocks noChangeAspect="1" noChangeArrowheads="1"/>
          </p:cNvPicPr>
          <p:nvPr/>
        </p:nvPicPr>
        <p:blipFill>
          <a:blip r:embed="rId5" cstate="print"/>
          <a:srcRect l="9302" r="9302"/>
          <a:stretch>
            <a:fillRect/>
          </a:stretch>
        </p:blipFill>
        <p:spPr bwMode="auto">
          <a:xfrm rot="5400000">
            <a:off x="5845324" y="3523828"/>
            <a:ext cx="2520280" cy="3626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8 из 242346"/>
          <p:cNvPicPr>
            <a:picLocks noChangeAspect="1" noChangeArrowheads="1"/>
          </p:cNvPicPr>
          <p:nvPr/>
        </p:nvPicPr>
        <p:blipFill>
          <a:blip r:embed="rId2" cstate="print"/>
          <a:srcRect t="19753" b="18519"/>
          <a:stretch>
            <a:fillRect/>
          </a:stretch>
        </p:blipFill>
        <p:spPr bwMode="auto">
          <a:xfrm>
            <a:off x="251520" y="188640"/>
            <a:ext cx="4176464" cy="2880320"/>
          </a:xfrm>
          <a:prstGeom prst="rect">
            <a:avLst/>
          </a:prstGeom>
          <a:noFill/>
        </p:spPr>
      </p:pic>
      <p:pic>
        <p:nvPicPr>
          <p:cNvPr id="3" name="Picture 4" descr="Картинка 64 из 244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9608"/>
            <a:ext cx="4320480" cy="3528392"/>
          </a:xfrm>
          <a:prstGeom prst="rect">
            <a:avLst/>
          </a:prstGeom>
          <a:noFill/>
        </p:spPr>
      </p:pic>
      <p:pic>
        <p:nvPicPr>
          <p:cNvPr id="4" name="Picture 6" descr="Картинка 123 из 2515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56792"/>
            <a:ext cx="3168352" cy="355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Картинка 1 из 76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032448" cy="3024336"/>
          </a:xfrm>
          <a:prstGeom prst="rect">
            <a:avLst/>
          </a:prstGeom>
          <a:noFill/>
        </p:spPr>
      </p:pic>
      <p:pic>
        <p:nvPicPr>
          <p:cNvPr id="82948" name="Picture 4" descr="Картинка 334 из 36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3816424" cy="2952328"/>
          </a:xfrm>
          <a:prstGeom prst="rect">
            <a:avLst/>
          </a:prstGeom>
          <a:noFill/>
        </p:spPr>
      </p:pic>
      <p:pic>
        <p:nvPicPr>
          <p:cNvPr id="82952" name="Picture 8" descr="Картинка 34 из 808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429000"/>
            <a:ext cx="4896544" cy="3168352"/>
          </a:xfrm>
          <a:prstGeom prst="rect">
            <a:avLst/>
          </a:prstGeom>
          <a:noFill/>
        </p:spPr>
      </p:pic>
      <p:pic>
        <p:nvPicPr>
          <p:cNvPr id="82954" name="Picture 10" descr="Картинка 12 из 294680"/>
          <p:cNvPicPr>
            <a:picLocks noChangeAspect="1" noChangeArrowheads="1"/>
          </p:cNvPicPr>
          <p:nvPr/>
        </p:nvPicPr>
        <p:blipFill>
          <a:blip r:embed="rId5" cstate="print"/>
          <a:srcRect l="6349" b="9091"/>
          <a:stretch>
            <a:fillRect/>
          </a:stretch>
        </p:blipFill>
        <p:spPr bwMode="auto">
          <a:xfrm>
            <a:off x="4499992" y="260648"/>
            <a:ext cx="424847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 из 76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032448" cy="3024336"/>
          </a:xfrm>
          <a:prstGeom prst="rect">
            <a:avLst/>
          </a:prstGeom>
          <a:noFill/>
        </p:spPr>
      </p:pic>
      <p:pic>
        <p:nvPicPr>
          <p:cNvPr id="3" name="Picture 4" descr="Картинка 334 из 36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68352"/>
            <a:ext cx="3816424" cy="2952328"/>
          </a:xfrm>
          <a:prstGeom prst="rect">
            <a:avLst/>
          </a:prstGeom>
          <a:noFill/>
        </p:spPr>
      </p:pic>
      <p:pic>
        <p:nvPicPr>
          <p:cNvPr id="4" name="Picture 8" descr="Картинка 34 из 808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060848"/>
            <a:ext cx="489654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Картинка 18 из 58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338736" cy="2808312"/>
          </a:xfrm>
          <a:prstGeom prst="rect">
            <a:avLst/>
          </a:prstGeom>
          <a:noFill/>
        </p:spPr>
      </p:pic>
      <p:pic>
        <p:nvPicPr>
          <p:cNvPr id="79876" name="Picture 4" descr="Картинка 22 из 815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73016"/>
            <a:ext cx="2566814" cy="2736304"/>
          </a:xfrm>
          <a:prstGeom prst="rect">
            <a:avLst/>
          </a:prstGeom>
          <a:noFill/>
        </p:spPr>
      </p:pic>
      <p:pic>
        <p:nvPicPr>
          <p:cNvPr id="79878" name="Picture 6" descr="Картинка 33 из 1165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00952">
            <a:off x="4339033" y="3192878"/>
            <a:ext cx="3810000" cy="2952328"/>
          </a:xfrm>
          <a:prstGeom prst="rect">
            <a:avLst/>
          </a:prstGeom>
          <a:noFill/>
        </p:spPr>
      </p:pic>
      <p:pic>
        <p:nvPicPr>
          <p:cNvPr id="79880" name="Picture 8" descr="Картинка 1 из 2899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6632"/>
            <a:ext cx="3733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2 из 815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73016"/>
            <a:ext cx="2566814" cy="2736304"/>
          </a:xfrm>
          <a:prstGeom prst="rect">
            <a:avLst/>
          </a:prstGeom>
          <a:noFill/>
        </p:spPr>
      </p:pic>
      <p:pic>
        <p:nvPicPr>
          <p:cNvPr id="3" name="Picture 6" descr="Картинка 33 из 116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00952">
            <a:off x="4771083" y="2256773"/>
            <a:ext cx="3810000" cy="2952328"/>
          </a:xfrm>
          <a:prstGeom prst="rect">
            <a:avLst/>
          </a:prstGeom>
          <a:noFill/>
        </p:spPr>
      </p:pic>
      <p:pic>
        <p:nvPicPr>
          <p:cNvPr id="4" name="Picture 2" descr="Картинка 18 из 582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4664"/>
            <a:ext cx="333873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089025" y="739775"/>
            <a:ext cx="981075" cy="200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3779912" y="692696"/>
            <a:ext cx="1440160" cy="2018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6804248" y="692696"/>
            <a:ext cx="1440160" cy="2011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1259632" y="3789040"/>
            <a:ext cx="1224136" cy="2011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851920" y="3789040"/>
            <a:ext cx="1296144" cy="2011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6588224" y="3717032"/>
            <a:ext cx="1512168" cy="20836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2 из 5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764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36 из 123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0"/>
            <a:ext cx="49760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физминутка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908720"/>
            <a:ext cx="62646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Гимнастика для глаз </a:t>
            </a:r>
            <a:r>
              <a:rPr lang="ru-RU" b="1" dirty="0" smtClean="0">
                <a:solidFill>
                  <a:srgbClr val="FF0000"/>
                </a:solidFill>
                <a:latin typeface="Microsoft Sans Serif" pitchFamily="34" charset="0"/>
                <a:cs typeface="Microsoft Sans Serif" pitchFamily="34" charset="0"/>
              </a:rPr>
              <a:t>«Тишина»</a:t>
            </a:r>
          </a:p>
          <a:p>
            <a:pPr algn="ctr"/>
            <a:endParaRPr lang="ru-RU" b="1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Мы устали все чуть - </a:t>
            </a: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чуть. Предлагаю </a:t>
            </a:r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отдохнуть.</a:t>
            </a:r>
          </a:p>
          <a:p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Отдыхайте наши </a:t>
            </a: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уши тишину </a:t>
            </a:r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мы будем слушать.</a:t>
            </a:r>
          </a:p>
          <a:p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И глаза мы </a:t>
            </a: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закрываем, и </a:t>
            </a:r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они пусть отдыхают.</a:t>
            </a:r>
          </a:p>
          <a:p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В тишине представить </a:t>
            </a: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море, свежий </a:t>
            </a:r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ветер на просторе.</a:t>
            </a:r>
          </a:p>
          <a:p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За волной плывет </a:t>
            </a: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волна, а </a:t>
            </a:r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в округе тишина.</a:t>
            </a:r>
          </a:p>
          <a:p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Наши глазки так </a:t>
            </a: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устали, мы </a:t>
            </a:r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играли, рисовали,</a:t>
            </a:r>
          </a:p>
          <a:p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Встанем дружно по </a:t>
            </a: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порядку, сделаем </a:t>
            </a:r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для глаз зарядку.</a:t>
            </a:r>
          </a:p>
          <a:p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Ночь. Темно на </a:t>
            </a: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улице. Надо </a:t>
            </a:r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нам зажмурится.</a:t>
            </a:r>
          </a:p>
          <a:p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Раз, два, три, четыре, </a:t>
            </a: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пять можно </a:t>
            </a:r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глазки открывать.</a:t>
            </a:r>
          </a:p>
          <a:p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Снова до пяти </a:t>
            </a: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считаем, снова </a:t>
            </a:r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глазки закрываем.</a:t>
            </a:r>
          </a:p>
          <a:p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Раз, два, три, четыре, </a:t>
            </a: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пять открываем </a:t>
            </a:r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их опять.</a:t>
            </a:r>
          </a:p>
          <a:p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А теперь всем вместе </a:t>
            </a: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нужно поморгать </a:t>
            </a:r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глазами дружно.</a:t>
            </a:r>
          </a:p>
          <a:p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Вправо - влево </a:t>
            </a: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посмотрите, вниз </a:t>
            </a:r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и вверх все поглядите.</a:t>
            </a:r>
          </a:p>
          <a:p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Отдохнули? </a:t>
            </a:r>
            <a:r>
              <a:rPr lang="ru-RU" dirty="0" smtClean="0">
                <a:latin typeface="Microsoft Sans Serif" pitchFamily="34" charset="0"/>
                <a:cs typeface="Microsoft Sans Serif" pitchFamily="34" charset="0"/>
              </a:rPr>
              <a:t>Хорошо. Повторяем </a:t>
            </a:r>
            <a:r>
              <a:rPr lang="ru-RU" dirty="0">
                <a:latin typeface="Microsoft Sans Serif" pitchFamily="34" charset="0"/>
                <a:cs typeface="Microsoft Sans Serif" pitchFamily="34" charset="0"/>
              </a:rPr>
              <a:t>все еще.</a:t>
            </a:r>
          </a:p>
        </p:txBody>
      </p:sp>
      <p:pic>
        <p:nvPicPr>
          <p:cNvPr id="3" name="Музыка - Грустная, нежная мелоди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475656" y="764704"/>
            <a:ext cx="981075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4067944" y="692696"/>
            <a:ext cx="1440160" cy="19396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6660232" y="692696"/>
            <a:ext cx="1368152" cy="1984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5779" name="WordArt 3"/>
          <p:cNvSpPr>
            <a:spLocks noChangeArrowheads="1" noChangeShapeType="1" noTextEdit="1"/>
          </p:cNvSpPr>
          <p:nvPr/>
        </p:nvSpPr>
        <p:spPr bwMode="auto">
          <a:xfrm>
            <a:off x="1331640" y="3356992"/>
            <a:ext cx="1308720" cy="2011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4211960" y="3284984"/>
            <a:ext cx="1368152" cy="21556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5777" name="WordArt 1"/>
          <p:cNvSpPr>
            <a:spLocks noChangeArrowheads="1" noChangeShapeType="1" noTextEdit="1"/>
          </p:cNvSpPr>
          <p:nvPr/>
        </p:nvSpPr>
        <p:spPr bwMode="auto">
          <a:xfrm>
            <a:off x="6732240" y="3212976"/>
            <a:ext cx="1440160" cy="21556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84 из 5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236296" y="5877272"/>
            <a:ext cx="1907704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51920" y="1772816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Знаете дружка моего Лешика? Уж больно он в своем лесу по мне скучает. Потому решил он в гости ко мне приехать. Да вот беда – в городе-то он никогда не был. Помогите ему, ребята, чтобы он в городе в беду не попал.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/>
        </p:nvSpPr>
        <p:spPr bwMode="auto">
          <a:xfrm>
            <a:off x="1547664" y="764704"/>
            <a:ext cx="981075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auto">
          <a:xfrm>
            <a:off x="3851920" y="692696"/>
            <a:ext cx="1224136" cy="2011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6444208" y="764704"/>
            <a:ext cx="1152128" cy="2011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/>
        </p:nvSpPr>
        <p:spPr bwMode="auto">
          <a:xfrm>
            <a:off x="1187624" y="3501008"/>
            <a:ext cx="1224136" cy="21556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8066" name="WordArt 2"/>
          <p:cNvSpPr>
            <a:spLocks noChangeArrowheads="1" noChangeShapeType="1" noTextEdit="1"/>
          </p:cNvSpPr>
          <p:nvPr/>
        </p:nvSpPr>
        <p:spPr bwMode="auto">
          <a:xfrm>
            <a:off x="3779912" y="3501008"/>
            <a:ext cx="1255762" cy="21556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8065" name="WordArt 1"/>
          <p:cNvSpPr>
            <a:spLocks noChangeArrowheads="1" noChangeShapeType="1" noTextEdit="1"/>
          </p:cNvSpPr>
          <p:nvPr/>
        </p:nvSpPr>
        <p:spPr bwMode="auto">
          <a:xfrm>
            <a:off x="6372200" y="3429000"/>
            <a:ext cx="1368152" cy="22276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84 из 5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79912" y="1628800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Отгадайте, какую сказку я недавно прочитал:</a:t>
            </a:r>
          </a:p>
          <a:p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Она не боится работы,</a:t>
            </a:r>
          </a:p>
          <a:p>
            <a:r>
              <a:rPr lang="ru-RU" sz="2400" b="1" dirty="0" smtClean="0">
                <a:latin typeface="Monotype Corsiva" pitchFamily="66" charset="0"/>
              </a:rPr>
              <a:t>Красива и очень мила.</a:t>
            </a:r>
          </a:p>
          <a:p>
            <a:r>
              <a:rPr lang="ru-RU" sz="2400" b="1" dirty="0" smtClean="0">
                <a:latin typeface="Monotype Corsiva" pitchFamily="66" charset="0"/>
              </a:rPr>
              <a:t>Все время в трудах и заботах</a:t>
            </a:r>
          </a:p>
          <a:p>
            <a:r>
              <a:rPr lang="ru-RU" sz="2400" b="1" dirty="0" smtClean="0">
                <a:latin typeface="Monotype Corsiva" pitchFamily="66" charset="0"/>
              </a:rPr>
              <a:t>У мачехи злобной была.</a:t>
            </a:r>
          </a:p>
          <a:p>
            <a:r>
              <a:rPr lang="ru-RU" sz="2400" b="1" dirty="0" smtClean="0">
                <a:latin typeface="Monotype Corsiva" pitchFamily="66" charset="0"/>
              </a:rPr>
              <a:t>Но крестная фея однажды</a:t>
            </a:r>
          </a:p>
          <a:p>
            <a:r>
              <a:rPr lang="ru-RU" sz="2400" b="1" dirty="0" smtClean="0">
                <a:latin typeface="Monotype Corsiva" pitchFamily="66" charset="0"/>
              </a:rPr>
              <a:t>На бал ей попасть помогла.</a:t>
            </a:r>
          </a:p>
          <a:p>
            <a:r>
              <a:rPr lang="ru-RU" sz="2400" b="1" dirty="0" smtClean="0">
                <a:latin typeface="Monotype Corsiva" pitchFamily="66" charset="0"/>
              </a:rPr>
              <a:t>Там принца она повстречала</a:t>
            </a:r>
          </a:p>
          <a:p>
            <a:r>
              <a:rPr lang="ru-RU" sz="2400" b="1" dirty="0" smtClean="0">
                <a:latin typeface="Monotype Corsiva" pitchFamily="66" charset="0"/>
              </a:rPr>
              <a:t>И туфельку там потеряла.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5877272"/>
            <a:ext cx="1907704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Картинка 485 из 988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1403648" y="620688"/>
            <a:ext cx="981075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4067944" y="620688"/>
            <a:ext cx="1092696" cy="2056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6516216" y="620688"/>
            <a:ext cx="1224136" cy="2056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1619672" y="3573016"/>
            <a:ext cx="1224136" cy="20836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7042" name="WordArt 2"/>
          <p:cNvSpPr>
            <a:spLocks noChangeArrowheads="1" noChangeShapeType="1" noTextEdit="1"/>
          </p:cNvSpPr>
          <p:nvPr/>
        </p:nvSpPr>
        <p:spPr bwMode="auto">
          <a:xfrm>
            <a:off x="4067944" y="3645024"/>
            <a:ext cx="1296144" cy="20836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7041" name="WordArt 1"/>
          <p:cNvSpPr>
            <a:spLocks noChangeArrowheads="1" noChangeShapeType="1" noTextEdit="1"/>
          </p:cNvSpPr>
          <p:nvPr/>
        </p:nvSpPr>
        <p:spPr bwMode="auto">
          <a:xfrm>
            <a:off x="6732240" y="3573016"/>
            <a:ext cx="1368152" cy="21556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4464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Я знаю волшебное заклинание, которое воздушные шарики к стене прикрепляет. А вы?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2" name="Picture 2" descr="Картинка 12 из 5313"/>
          <p:cNvPicPr>
            <a:picLocks noChangeAspect="1" noChangeArrowheads="1"/>
          </p:cNvPicPr>
          <p:nvPr/>
        </p:nvPicPr>
        <p:blipFill>
          <a:blip r:embed="rId2" cstate="print"/>
          <a:srcRect t="3951" b="5175"/>
          <a:stretch>
            <a:fillRect/>
          </a:stretch>
        </p:blipFill>
        <p:spPr bwMode="auto">
          <a:xfrm>
            <a:off x="179512" y="3429000"/>
            <a:ext cx="4788024" cy="3312368"/>
          </a:xfrm>
          <a:prstGeom prst="rect">
            <a:avLst/>
          </a:prstGeom>
          <a:noFill/>
        </p:spPr>
      </p:pic>
      <p:pic>
        <p:nvPicPr>
          <p:cNvPr id="90114" name="Picture 2" descr="Картинка 132 из 92246"/>
          <p:cNvPicPr>
            <a:picLocks noChangeAspect="1" noChangeArrowheads="1"/>
          </p:cNvPicPr>
          <p:nvPr/>
        </p:nvPicPr>
        <p:blipFill>
          <a:blip r:embed="rId3" cstate="print"/>
          <a:srcRect r="4042" b="8244"/>
          <a:stretch>
            <a:fillRect/>
          </a:stretch>
        </p:blipFill>
        <p:spPr bwMode="auto">
          <a:xfrm>
            <a:off x="3707904" y="1412776"/>
            <a:ext cx="5328592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WordArt 5"/>
          <p:cNvSpPr>
            <a:spLocks noChangeArrowheads="1" noChangeShapeType="1" noTextEdit="1"/>
          </p:cNvSpPr>
          <p:nvPr/>
        </p:nvSpPr>
        <p:spPr bwMode="auto">
          <a:xfrm>
            <a:off x="1259632" y="1772816"/>
            <a:ext cx="2087016" cy="45470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99594"/>
              </a:solidFill>
              <a:effectLst/>
              <a:latin typeface="Arial Black"/>
            </a:endParaRPr>
          </a:p>
        </p:txBody>
      </p:sp>
      <p:pic>
        <p:nvPicPr>
          <p:cNvPr id="91144" name="Picture 8" descr="Картинка 139 из 91661"/>
          <p:cNvPicPr>
            <a:picLocks noChangeAspect="1" noChangeArrowheads="1"/>
          </p:cNvPicPr>
          <p:nvPr/>
        </p:nvPicPr>
        <p:blipFill>
          <a:blip r:embed="rId2" cstate="print"/>
          <a:srcRect l="21168" r="21377"/>
          <a:stretch>
            <a:fillRect/>
          </a:stretch>
        </p:blipFill>
        <p:spPr bwMode="auto">
          <a:xfrm>
            <a:off x="3275856" y="332656"/>
            <a:ext cx="2736304" cy="4762500"/>
          </a:xfrm>
          <a:prstGeom prst="rect">
            <a:avLst/>
          </a:prstGeom>
          <a:noFill/>
        </p:spPr>
      </p:pic>
      <p:pic>
        <p:nvPicPr>
          <p:cNvPr id="13" name="Picture 8" descr="Картинка 139 из 91661"/>
          <p:cNvPicPr>
            <a:picLocks noChangeAspect="1" noChangeArrowheads="1"/>
          </p:cNvPicPr>
          <p:nvPr/>
        </p:nvPicPr>
        <p:blipFill>
          <a:blip r:embed="rId2" cstate="print"/>
          <a:srcRect l="18911" r="21377"/>
          <a:stretch>
            <a:fillRect/>
          </a:stretch>
        </p:blipFill>
        <p:spPr bwMode="auto">
          <a:xfrm>
            <a:off x="5940152" y="1988840"/>
            <a:ext cx="2843808" cy="4762500"/>
          </a:xfrm>
          <a:prstGeom prst="rect">
            <a:avLst/>
          </a:prstGeom>
          <a:noFill/>
        </p:spPr>
      </p:pic>
      <p:pic>
        <p:nvPicPr>
          <p:cNvPr id="14" name="Picture 8" descr="Картинка 139 из 91661"/>
          <p:cNvPicPr>
            <a:picLocks noChangeAspect="1" noChangeArrowheads="1"/>
          </p:cNvPicPr>
          <p:nvPr/>
        </p:nvPicPr>
        <p:blipFill>
          <a:blip r:embed="rId2" cstate="print"/>
          <a:srcRect l="9072" r="21377"/>
          <a:stretch>
            <a:fillRect/>
          </a:stretch>
        </p:blipFill>
        <p:spPr bwMode="auto">
          <a:xfrm>
            <a:off x="179512" y="1772816"/>
            <a:ext cx="3312368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24 из 74216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9778" t="16257" r="9278" b="182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6864" cy="626469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Monotype Corsiva" pitchFamily="66" charset="0"/>
              </a:rPr>
              <a:t>Доброго здоровичка вам, девочки и мальчики!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smtClean="0">
                <a:latin typeface="Monotype Corsiva" pitchFamily="66" charset="0"/>
              </a:rPr>
              <a:t>  Пишет вам ваш старый знакомый, домовенок Кузя. Вчерась вечером заходил к вам. Хотел с вами поиграть	да	новости	ваши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smtClean="0">
                <a:latin typeface="Monotype Corsiva" pitchFamily="66" charset="0"/>
              </a:rPr>
              <a:t>детсадовские послушать. Только не застал  никого, родители вас домой забрали. Опечалился я сильно, да со	скуки придумал	вам разных заданий хитрых. Чтоб задания узнать, надо кубик волшебный кинуть. Какое число на кубике выпадет, ту цифру на экране и нажимайте.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А где я кубик волшебный оставил – вам карта укажет. Она в сундучке моем лежит. Как задания все выполните, так сюрприз от меня получите.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                                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Картинка 78 из 935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34-firework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2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089025" y="739775"/>
            <a:ext cx="981075" cy="200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3779912" y="692696"/>
            <a:ext cx="1440160" cy="2018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6804248" y="692696"/>
            <a:ext cx="1440160" cy="2011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1259632" y="3789040"/>
            <a:ext cx="1224136" cy="2011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851920" y="3789040"/>
            <a:ext cx="1296144" cy="2011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6588224" y="3717032"/>
            <a:ext cx="1512168" cy="20836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Картинка 84 из 57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79912" y="1772816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Каждый из вас должен собрать свой знак из частей, которые хранятся в конвертах. Затем нужно рассказать о том, как называется знак и для чего он нужен.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Конверты для мальчиков вы найдете в «Уголке ИЗО», а конверты для девочек – в «Салоне красоты». Удачи!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5877272"/>
            <a:ext cx="1907704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746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115616" y="548680"/>
            <a:ext cx="981075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>
            <a:off x="3779912" y="548680"/>
            <a:ext cx="1440160" cy="1984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6588224" y="548680"/>
            <a:ext cx="1440160" cy="1984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1259632" y="3212976"/>
            <a:ext cx="1224136" cy="2299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7586" name="WordArt 2"/>
          <p:cNvSpPr>
            <a:spLocks noChangeArrowheads="1" noChangeShapeType="1" noTextEdit="1"/>
          </p:cNvSpPr>
          <p:nvPr/>
        </p:nvSpPr>
        <p:spPr bwMode="auto">
          <a:xfrm>
            <a:off x="3923928" y="3212976"/>
            <a:ext cx="1368152" cy="22276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7585" name="WordArt 1"/>
          <p:cNvSpPr>
            <a:spLocks noChangeArrowheads="1" noChangeShapeType="1" noTextEdit="1"/>
          </p:cNvSpPr>
          <p:nvPr/>
        </p:nvSpPr>
        <p:spPr bwMode="auto">
          <a:xfrm>
            <a:off x="6660232" y="3284984"/>
            <a:ext cx="1440160" cy="22276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04664"/>
            <a:ext cx="64087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«Что лишнее?»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8610" name="Picture 2" descr="Картинка 38 из 41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186608" cy="2160240"/>
          </a:xfrm>
          <a:prstGeom prst="rect">
            <a:avLst/>
          </a:prstGeom>
          <a:noFill/>
        </p:spPr>
      </p:pic>
      <p:pic>
        <p:nvPicPr>
          <p:cNvPr id="68612" name="Picture 4" descr="Картинка 40 из 41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77072"/>
            <a:ext cx="3168352" cy="2592288"/>
          </a:xfrm>
          <a:prstGeom prst="rect">
            <a:avLst/>
          </a:prstGeom>
          <a:noFill/>
        </p:spPr>
      </p:pic>
      <p:pic>
        <p:nvPicPr>
          <p:cNvPr id="68616" name="Picture 8" descr="Картинка 205 из 923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93096"/>
            <a:ext cx="2330624" cy="230425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b="2941"/>
          <a:stretch>
            <a:fillRect/>
          </a:stretch>
        </p:blipFill>
        <p:spPr bwMode="auto">
          <a:xfrm>
            <a:off x="3857620" y="157161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38 из 41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2186608" cy="2160240"/>
          </a:xfrm>
          <a:prstGeom prst="rect">
            <a:avLst/>
          </a:prstGeom>
          <a:noFill/>
        </p:spPr>
      </p:pic>
      <p:pic>
        <p:nvPicPr>
          <p:cNvPr id="4" name="Picture 4" descr="Картинка 40 из 41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89040"/>
            <a:ext cx="3168352" cy="2592288"/>
          </a:xfrm>
          <a:prstGeom prst="rect">
            <a:avLst/>
          </a:prstGeom>
          <a:noFill/>
        </p:spPr>
      </p:pic>
      <p:pic>
        <p:nvPicPr>
          <p:cNvPr id="5" name="Picture 8" descr="Картинка 205 из 923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233062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Картинка 158 из 66633"/>
          <p:cNvPicPr>
            <a:picLocks noChangeAspect="1" noChangeArrowheads="1"/>
          </p:cNvPicPr>
          <p:nvPr/>
        </p:nvPicPr>
        <p:blipFill>
          <a:blip r:embed="rId2" cstate="print"/>
          <a:srcRect b="6977"/>
          <a:stretch>
            <a:fillRect/>
          </a:stretch>
        </p:blipFill>
        <p:spPr bwMode="auto">
          <a:xfrm>
            <a:off x="467544" y="764704"/>
            <a:ext cx="3528392" cy="2880320"/>
          </a:xfrm>
          <a:prstGeom prst="rect">
            <a:avLst/>
          </a:prstGeom>
          <a:noFill/>
        </p:spPr>
      </p:pic>
      <p:pic>
        <p:nvPicPr>
          <p:cNvPr id="69636" name="Picture 4" descr="Картинка 194 из 666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7"/>
            <a:ext cx="2880320" cy="2880320"/>
          </a:xfrm>
          <a:prstGeom prst="rect">
            <a:avLst/>
          </a:prstGeom>
          <a:noFill/>
        </p:spPr>
      </p:pic>
      <p:pic>
        <p:nvPicPr>
          <p:cNvPr id="69638" name="Picture 6" descr="http://sverdlovsk.bizneskniga.com/adimg/big_00000391_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73016"/>
            <a:ext cx="2343175" cy="3024336"/>
          </a:xfrm>
          <a:prstGeom prst="rect">
            <a:avLst/>
          </a:prstGeom>
          <a:noFill/>
        </p:spPr>
      </p:pic>
      <p:pic>
        <p:nvPicPr>
          <p:cNvPr id="69640" name="Picture 8" descr="Картинка 8 из 9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603374">
            <a:off x="1427935" y="3696404"/>
            <a:ext cx="2818284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360</Words>
  <Application>Microsoft Office PowerPoint</Application>
  <PresentationFormat>Экран (4:3)</PresentationFormat>
  <Paragraphs>69</Paragraphs>
  <Slides>31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Impact</vt:lpstr>
      <vt:lpstr>Microsoft Sans Serif</vt:lpstr>
      <vt:lpstr>Monotype Corsiva</vt:lpstr>
      <vt:lpstr>Тема Office</vt:lpstr>
      <vt:lpstr>Презентация PowerPoint</vt:lpstr>
      <vt:lpstr>Презентация PowerPoint</vt:lpstr>
      <vt:lpstr>Доброго здоровичка вам, девочки и мальчики!    Пишет вам ваш старый знакомый, домовенок Кузя. Вчерась вечером заходил к вам. Хотел с вами поиграть да новости ваши детсадовские послушать. Только не застал  никого, родители вас домой забрали. Опечалился я сильно, да со скуки придумал вам разных заданий хитрых. Чтоб задания узнать, надо кубик волшебный кинуть. Какое число на кубике выпадет, ту цифру на экране и нажимайте. А где я кубик волшебный оставил – вам карта укажет. Она в сундучке моем лежит. Как задания все выполните, так сюрприз от меня получите.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Оля</cp:lastModifiedBy>
  <cp:revision>39</cp:revision>
  <dcterms:created xsi:type="dcterms:W3CDTF">2011-12-03T12:31:48Z</dcterms:created>
  <dcterms:modified xsi:type="dcterms:W3CDTF">2014-05-19T13:50:22Z</dcterms:modified>
</cp:coreProperties>
</file>