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58" r:id="rId6"/>
    <p:sldId id="259" r:id="rId7"/>
    <p:sldId id="260" r:id="rId8"/>
    <p:sldId id="261" r:id="rId9"/>
    <p:sldId id="262" r:id="rId10"/>
    <p:sldId id="269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0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7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9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7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8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7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8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5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C331-A22E-47CB-A004-0A43A278E8B5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30A9-EA57-484E-8FEA-8E5B60AC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465" y="103275"/>
            <a:ext cx="10142483" cy="82807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«СОЛНЫШКО»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9279" y="3264776"/>
            <a:ext cx="860552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48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ДЕТСКИЙ САД»</a:t>
            </a:r>
            <a:endParaRPr lang="ru-RU" sz="48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4505" y="5999747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Филиппова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9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700" y="1118237"/>
            <a:ext cx="9758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быстрая адаптация детей к условиям детского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 деятельности на основе сотрудничества;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уважительного отношения к сотрудникам детского сада и результатам их труда.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886"/>
              </p:ext>
            </p:extLst>
          </p:nvPr>
        </p:nvGraphicFramePr>
        <p:xfrm>
          <a:off x="497842" y="640082"/>
          <a:ext cx="11064241" cy="5933438"/>
        </p:xfrm>
        <a:graphic>
          <a:graphicData uri="http://schemas.openxmlformats.org/drawingml/2006/table">
            <a:tbl>
              <a:tblPr/>
              <a:tblGrid>
                <a:gridCol w="2210493"/>
                <a:gridCol w="2228499"/>
                <a:gridCol w="2228499"/>
                <a:gridCol w="2228499"/>
                <a:gridCol w="2168251"/>
              </a:tblGrid>
              <a:tr h="3103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ЛЮБИМЫЙ ДЕТСКИЙ САД»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«Дружно ходим в детский сад, - знаем всех мы здесь ребят!»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«Веселей смотри вокруг – медсестра ребятам друг!»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«Скажите, кто так вкусно готовит щи капустные?»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«Раз, два, три, четыре, пять – стали гномики стирать…»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«Давайте познакомимся» (игровое упражнение)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«Новичок» (игровое стихотворение)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«Мы хотим узнать друг о друге больше» (игр. сит.)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«Вежливые сказки» (этикет для малышей)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«Здравствуй, правая рука!» (игровое стихотворение)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«Ласковые лапки»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«У Мишки температура» (игр. проблемная ситуация)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«Вызываем врача по телефону»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игр.сит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.: построение  и развитие диалога)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помогает врачу?» (беседа)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«Чем занимается медсестра в детском саду?» (предположения детей)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«Сел Володя за обед…» /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В.Ладонщиков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«Откуда взялась каша?»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(проблемная ситуация)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«Кто готовит обед?»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(творческое рассказывание детей)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«Встречаем гостей» -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Волчкова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Степанова Н.В. – ст. 174)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 Мишки грязные штанишки» (проблемная ситуация: что делать?)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помогает маме стирать?» (творческое рассказывание)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стирают в детском саду?»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(высказывания и предположения детей)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 Разве так играют?»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/Н.Калинина/ (пересказ)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«Игрушки, которые живут в нашей группе» -(Волчкова В.Н., Степанова Н.В. – ст. 24)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выше?»  (измерение роста, построение по росту)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тяжелее?» (взвешивание детей в медкабинете)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«Человеческий организм – что для чего?»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кухню – знакомимся с оборудованием и продуктами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мы кормили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Хрюшу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Степашку»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Волчкова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Степанова Н.В. – ст. 171)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прачечную – знакомство с трудом прачки; оборудованием прачечной.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«Откуда вода в кране?» (проблемный вопрос)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«Зачем нам мыло?» (КГН)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Опыты с водой и мылом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18694" y="0"/>
            <a:ext cx="9354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Перспективный план к проекту «Мой детский сад»</a:t>
            </a:r>
          </a:p>
        </p:txBody>
      </p:sp>
    </p:spTree>
    <p:extLst>
      <p:ext uri="{BB962C8B-B14F-4D97-AF65-F5344CB8AC3E}">
        <p14:creationId xmlns:p14="http://schemas.microsoft.com/office/powerpoint/2010/main" val="25530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841"/>
              </p:ext>
            </p:extLst>
          </p:nvPr>
        </p:nvGraphicFramePr>
        <p:xfrm>
          <a:off x="386080" y="579118"/>
          <a:ext cx="11501120" cy="6035041"/>
        </p:xfrm>
        <a:graphic>
          <a:graphicData uri="http://schemas.openxmlformats.org/drawingml/2006/table">
            <a:tbl>
              <a:tblPr firstRow="1" firstCol="1" bandRow="1"/>
              <a:tblGrid>
                <a:gridCol w="1860942"/>
                <a:gridCol w="2411745"/>
                <a:gridCol w="2431389"/>
                <a:gridCol w="2431389"/>
                <a:gridCol w="2365655"/>
              </a:tblGrid>
              <a:tr h="3017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«Наша-то хозяюшка…»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р.н.потешка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З.Александрова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«Катя в яслях», «Прятки»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Н.Френкель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«Кто спешит?»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Шлыгин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«По дороге в детский сад»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«Детский сад»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Лагздынь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«Мы с Алёшкою проснулись»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Яниковская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«Я хожу в детский сад»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Е.Чарушин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Е.Шумская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«Послушай, мишка…»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К.Чуковский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Мойдодыр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К.Чуковский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«Айболит»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Г.Бойко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Медвежатки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«Ладушки, ладушки…»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р.н.песенка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«Колосок» (украинская сказка)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«Лиса и журавль»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р.н.сказка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«Два жадных медвежонка» (венгерская сказка)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С.Капутикян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«Маша обедает»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«Посылали молодицу…» (р.н.песенка)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С.Капутикян «Хлюп-хлюп»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 «Мячик»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/Е.А. Алябьева кн.2/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творчество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«Игрушечная мастерская» (роспись народной  игрушки)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Театрализованные игры «Репка», «Колобок»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Этюд на воспроизведение черт характера «Филя, есть хочешь?»  (р.н.шутка)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«Красивые тарелки» (рисование) -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Волчкова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Степанова Н.В. – ст. 177)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«Чашка с блюдцем» (лепка) -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Волчкова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В.Н., Степанова Н.В. – ст. 178)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Разыгрывание сценок с игрушками на стихи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А.Л.Барто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описательного рассказа о любимой игрушке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«Настоящий друг»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«Улыбка»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Слушаем  колыбельные песенки: «У кота Воркота», «Баю-баюшки-баю», «За окошком месяц»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Слушаем П.И.Чайковский «Щелкунчик»: «Танец феи Драже»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Композиция «Стирка»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1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53473"/>
              </p:ext>
            </p:extLst>
          </p:nvPr>
        </p:nvGraphicFramePr>
        <p:xfrm>
          <a:off x="457198" y="507999"/>
          <a:ext cx="11196321" cy="6075681"/>
        </p:xfrm>
        <a:graphic>
          <a:graphicData uri="http://schemas.openxmlformats.org/drawingml/2006/table">
            <a:tbl>
              <a:tblPr firstRow="1" firstCol="1" bandRow="1"/>
              <a:tblGrid>
                <a:gridCol w="1811624"/>
                <a:gridCol w="2347830"/>
                <a:gridCol w="2366953"/>
                <a:gridCol w="2366953"/>
                <a:gridCol w="2302961"/>
              </a:tblGrid>
              <a:tr h="3254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Социализация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«Наша группа» (создание игровой ситуации)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«Запомни имя»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работает в детском саду?» (общение)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нас встречает и провожает?» (беседа о труде воспитателя)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нам помогает?» (беседа о труде помощника воспитателя)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«Для кого что нужно?»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медицинский кабинет детского сада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работой медсестры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«Кто нас лечит в детском саду»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«Кто что делает?»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«Что нужно для работы?»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С-Р.И. «Медицинский кабинет»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кухню -знакомимся с поварами.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работой повара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«Кто что делает?»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«Что нужно для работы?»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С-Р.И. «Повара»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стирает в детском саду?»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(знакомство с трудом прачки)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С-Р.И. «Прачечная»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С-Р.И. «Стирка»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«Берегите игрушки» /Э.Успенский/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С.-Р.И. «Больница для игрушек» (чиним игрушки)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С.-Р.И. «Книжкина больница»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«Как сделать винегрет»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Убираем своё рабочее место после игр с песком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Помогаем выстирать салфетки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«Правила поведения в детском саду»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«Безопасность в нашей группе» - (Волчкова В.Н., Степанова Н.В. – ст. 13)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«От шалости до беды один шаг» - (Волчкова В.Н., Степанова Н.В. – ст. 15)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«Опасные предметы: лекарства»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И.сит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«Если ты порезался»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И.сит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«Осторожно! Горячо!»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 «Опасные предметы: утюг»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56665"/>
              </p:ext>
            </p:extLst>
          </p:nvPr>
        </p:nvGraphicFramePr>
        <p:xfrm>
          <a:off x="467359" y="447040"/>
          <a:ext cx="11379200" cy="5729923"/>
        </p:xfrm>
        <a:graphic>
          <a:graphicData uri="http://schemas.openxmlformats.org/drawingml/2006/table">
            <a:tbl>
              <a:tblPr firstRow="1" firstCol="1" bandRow="1"/>
              <a:tblGrid>
                <a:gridCol w="1841214"/>
                <a:gridCol w="2386178"/>
                <a:gridCol w="2405615"/>
                <a:gridCol w="2405615"/>
                <a:gridCol w="2340578"/>
              </a:tblGrid>
              <a:tr h="2864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«Внешнее  строение человека» (выявление  знаний о функциях организма)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«Зачем надо делать утреннюю гимнастику» (беседа)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под музыкальное сопровождение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Пальчиковые игры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И.Упр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«Кто быстрее наденет шапку?»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(показать значение рук)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Дыхательное упражнение «Пожалеем Мишку»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«Чешу, чешу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волосыньки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р.н.песенка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«Зачем мыть руки перед приготовлением пищи?» (беседа)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Мимические упражнения: «Мишка ест лимон, солёный огурец, вкусную конфету…)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Игры с песком: «Печём пирожки» (развитие воображения, восприятия, коммуникации)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«Почему вредно ходить в грязной одежде?» (беседа)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водой «Стирка»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«Раз, два, три, четыре, пять» (р.н.потешка/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мыльными пузырями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ОРУ «Игрушки» /Картушина М.Ю., Алябьева Е.А./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П.И. «Волчок»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со спортивными игрушками (развитие ловкости, глазомера, быстроты, скорости реакции; формирование умения договариваться)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Соревнование «Погрузка овощей и фруктов»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мыльными пузырями: «Поймай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пузырик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 игры по желанию и интересам детей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для трудовых действий по просьбе и по желанию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с другими сюжетами: осмотр кукол, детей, моряков, водителей…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игры по интересам, подбор необходимых атрибутов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Стирка одежды для кукол с опорой на схему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0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0032" y="2275356"/>
            <a:ext cx="8997526" cy="13410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82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70" y="1005840"/>
            <a:ext cx="5995422" cy="370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49268" y="344120"/>
            <a:ext cx="58208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За низеньким забором стоит наш детский сад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Он маленьких детишек всегда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здесь видеть рад!</a:t>
            </a:r>
          </a:p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Медсестра и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воспитатель, нянечки и повара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Все свою любовь и ласку дарят с раннего утра!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92" y="3984843"/>
            <a:ext cx="3272078" cy="183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6" y="3989814"/>
            <a:ext cx="3354322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619" y="756068"/>
            <a:ext cx="96800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- творческий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может быть как краткосрочным так и долгосрочным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275" y="1127346"/>
            <a:ext cx="108151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значимая для детей, на решение которой направлен проект: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хотят общаться, играть вместе, но не умеют взаимодействовать друг с другом, не могут организовать совместную игру, интересную для всех.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275" y="1127346"/>
            <a:ext cx="108151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полного представления о детском садике, его работниках, назначении, развитие патриотических чувств.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Заинтересовать каждого ребенка тематикой проекта, поддерживать устойчивый интерес к проблеме.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Вызвать эмоционально положительный отклик у детей и взрослых.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Совершенствовать уровень накопленных практических навыков.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Активизировать речь детей, расширять и обогащать их словарь.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творческое воображение и фантазию, познавательные способности детей.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Обогащать отношения родителей и детей опытом эмоционально насыщенного общения.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чувство гордости за  свой детский сад.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719" y="530621"/>
            <a:ext cx="11035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решение задач проекта</a:t>
            </a:r>
          </a:p>
          <a:p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этап -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869" y="827801"/>
            <a:ext cx="1103586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стратегии реализации проекта;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цели и разбивка на задачи;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самостоятельной деятельности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807" y="370601"/>
            <a:ext cx="1103586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осуществлению задач проекта проходила через  разделы программы: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окружающим (формирование целостной картины мира) и познание: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знакомство с историей дошкольного учреждения, экскурсии по помещениям и территории детского сада, в другие группы; углубление знаний о профессиях работников детского сада, расширение представлений о труде взрослых, его значимости;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оммуникация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беседы («Наш детский сад», «Кто работает в детском саду», «Наша группа», «Наши игрушки» и др.), составление творческих рассказов, разгадывание загадок по теме «Наш любимый детский сад»;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тение художественной литературы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В.Зайцев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одеться сам могу»,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О.Кригер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 прогулку»,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О.Высотская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Н.Найденова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«Наши полотенца», «Правила поведения в детском саду для воспитанных детей» и др.)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зобразительная деятельность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рисование, аппликация, лепка на тему «Наш любимый детский сад»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380" y="701677"/>
            <a:ext cx="97588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проекта планируется оформить: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- паспорт детского сада (на основе фотоматериалов о проведенных экскурсиях по помещениям и территории детского сада и детских творческих рассказов)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– собрание наиболее полюбившихся детям стихотворений о детском садике.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выставку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 (рисунки и аппликации) «Наш любимый детский сад»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1655</Words>
  <Application>Microsoft Office PowerPoint</Application>
  <PresentationFormat>Широкоэкранный</PresentationFormat>
  <Paragraphs>226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Никита Макаренко</cp:lastModifiedBy>
  <cp:revision>23</cp:revision>
  <dcterms:created xsi:type="dcterms:W3CDTF">2015-03-17T09:01:55Z</dcterms:created>
  <dcterms:modified xsi:type="dcterms:W3CDTF">2020-03-15T12:28:26Z</dcterms:modified>
</cp:coreProperties>
</file>